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5" r:id="rId2"/>
    <p:sldMasterId id="2147483667" r:id="rId3"/>
    <p:sldMasterId id="2147483669" r:id="rId4"/>
  </p:sldMasterIdLst>
  <p:notesMasterIdLst>
    <p:notesMasterId r:id="rId7"/>
  </p:notesMasterIdLst>
  <p:sldIdLst>
    <p:sldId id="581" r:id="rId5"/>
    <p:sldId id="583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373E98-ACF1-4BB2-ACB9-C65729B2EDB6}" v="16" dt="2022-01-06T12:50:50.1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00"/>
    <p:restoredTop sz="95982"/>
  </p:normalViewPr>
  <p:slideViewPr>
    <p:cSldViewPr snapToGrid="0" snapToObjects="1" showGuides="1">
      <p:cViewPr varScale="1">
        <p:scale>
          <a:sx n="79" d="100"/>
          <a:sy n="79" d="100"/>
        </p:scale>
        <p:origin x="557" y="82"/>
      </p:cViewPr>
      <p:guideLst>
        <p:guide orient="horz" pos="2160"/>
        <p:guide pos="5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sten Seitz" userId="f04c334e9e9c149d" providerId="LiveId" clId="{8B373E98-ACF1-4BB2-ACB9-C65729B2EDB6}"/>
    <pc:docChg chg="undo redo custSel addSld delSld modSld">
      <pc:chgData name="Karsten Seitz" userId="f04c334e9e9c149d" providerId="LiveId" clId="{8B373E98-ACF1-4BB2-ACB9-C65729B2EDB6}" dt="2022-01-06T12:52:22.788" v="2689" actId="6549"/>
      <pc:docMkLst>
        <pc:docMk/>
      </pc:docMkLst>
      <pc:sldChg chg="addSp delSp modSp mod">
        <pc:chgData name="Karsten Seitz" userId="f04c334e9e9c149d" providerId="LiveId" clId="{8B373E98-ACF1-4BB2-ACB9-C65729B2EDB6}" dt="2022-01-06T12:52:22.788" v="2689" actId="6549"/>
        <pc:sldMkLst>
          <pc:docMk/>
          <pc:sldMk cId="3037199135" sldId="581"/>
        </pc:sldMkLst>
        <pc:spChg chg="add mod">
          <ac:chgData name="Karsten Seitz" userId="f04c334e9e9c149d" providerId="LiveId" clId="{8B373E98-ACF1-4BB2-ACB9-C65729B2EDB6}" dt="2022-01-06T12:50:15.046" v="2686" actId="1076"/>
          <ac:spMkLst>
            <pc:docMk/>
            <pc:sldMk cId="3037199135" sldId="581"/>
            <ac:spMk id="2" creationId="{EBCA5CCC-02F8-46CC-A1C4-6311A3F495B4}"/>
          </ac:spMkLst>
        </pc:spChg>
        <pc:spChg chg="add mod">
          <ac:chgData name="Karsten Seitz" userId="f04c334e9e9c149d" providerId="LiveId" clId="{8B373E98-ACF1-4BB2-ACB9-C65729B2EDB6}" dt="2022-01-06T12:52:22.788" v="2689" actId="6549"/>
          <ac:spMkLst>
            <pc:docMk/>
            <pc:sldMk cId="3037199135" sldId="581"/>
            <ac:spMk id="3" creationId="{4E0E7EE0-F872-412B-94B8-A429DC128948}"/>
          </ac:spMkLst>
        </pc:spChg>
        <pc:spChg chg="mod">
          <ac:chgData name="Karsten Seitz" userId="f04c334e9e9c149d" providerId="LiveId" clId="{8B373E98-ACF1-4BB2-ACB9-C65729B2EDB6}" dt="2022-01-06T12:14:36.071" v="62" actId="20577"/>
          <ac:spMkLst>
            <pc:docMk/>
            <pc:sldMk cId="3037199135" sldId="581"/>
            <ac:spMk id="4" creationId="{00000000-0000-0000-0000-000000000000}"/>
          </ac:spMkLst>
        </pc:spChg>
        <pc:spChg chg="del mod">
          <ac:chgData name="Karsten Seitz" userId="f04c334e9e9c149d" providerId="LiveId" clId="{8B373E98-ACF1-4BB2-ACB9-C65729B2EDB6}" dt="2022-01-06T12:21:17.921" v="1283" actId="478"/>
          <ac:spMkLst>
            <pc:docMk/>
            <pc:sldMk cId="3037199135" sldId="581"/>
            <ac:spMk id="9" creationId="{00000000-0000-0000-0000-000000000000}"/>
          </ac:spMkLst>
        </pc:spChg>
        <pc:grpChg chg="del mod">
          <ac:chgData name="Karsten Seitz" userId="f04c334e9e9c149d" providerId="LiveId" clId="{8B373E98-ACF1-4BB2-ACB9-C65729B2EDB6}" dt="2022-01-06T12:25:24.787" v="1378"/>
          <ac:grpSpMkLst>
            <pc:docMk/>
            <pc:sldMk cId="3037199135" sldId="581"/>
            <ac:grpSpMk id="8" creationId="{CD7FC8FC-0D1D-486F-8AD8-71812C7069F2}"/>
          </ac:grpSpMkLst>
        </pc:grpChg>
        <pc:grpChg chg="add del mod">
          <ac:chgData name="Karsten Seitz" userId="f04c334e9e9c149d" providerId="LiveId" clId="{8B373E98-ACF1-4BB2-ACB9-C65729B2EDB6}" dt="2022-01-06T12:23:25.650" v="1359"/>
          <ac:grpSpMkLst>
            <pc:docMk/>
            <pc:sldMk cId="3037199135" sldId="581"/>
            <ac:grpSpMk id="12" creationId="{3EF0209B-07C6-4C4A-A74D-50F3C9C132BF}"/>
          </ac:grpSpMkLst>
        </pc:grpChg>
        <pc:grpChg chg="mod">
          <ac:chgData name="Karsten Seitz" userId="f04c334e9e9c149d" providerId="LiveId" clId="{8B373E98-ACF1-4BB2-ACB9-C65729B2EDB6}" dt="2022-01-06T12:23:23.747" v="1356"/>
          <ac:grpSpMkLst>
            <pc:docMk/>
            <pc:sldMk cId="3037199135" sldId="581"/>
            <ac:grpSpMk id="15" creationId="{5E541C0C-7A0B-4E9B-8A74-DEE1276E6D7C}"/>
          </ac:grpSpMkLst>
        </pc:grpChg>
        <pc:grpChg chg="mod">
          <ac:chgData name="Karsten Seitz" userId="f04c334e9e9c149d" providerId="LiveId" clId="{8B373E98-ACF1-4BB2-ACB9-C65729B2EDB6}" dt="2022-01-06T12:25:07.335" v="1376"/>
          <ac:grpSpMkLst>
            <pc:docMk/>
            <pc:sldMk cId="3037199135" sldId="581"/>
            <ac:grpSpMk id="18" creationId="{8C8E5278-8C50-4F0A-9E1B-CCB126FA5F06}"/>
          </ac:grpSpMkLst>
        </pc:grpChg>
        <pc:grpChg chg="mod">
          <ac:chgData name="Karsten Seitz" userId="f04c334e9e9c149d" providerId="LiveId" clId="{8B373E98-ACF1-4BB2-ACB9-C65729B2EDB6}" dt="2022-01-06T12:24:34.403" v="1371"/>
          <ac:grpSpMkLst>
            <pc:docMk/>
            <pc:sldMk cId="3037199135" sldId="581"/>
            <ac:grpSpMk id="21" creationId="{3542CE01-7E05-4E6A-83AF-BE17EFC1B5F4}"/>
          </ac:grpSpMkLst>
        </pc:grpChg>
        <pc:inkChg chg="add del">
          <ac:chgData name="Karsten Seitz" userId="f04c334e9e9c149d" providerId="LiveId" clId="{8B373E98-ACF1-4BB2-ACB9-C65729B2EDB6}" dt="2022-01-06T12:25:24.787" v="1377"/>
          <ac:inkMkLst>
            <pc:docMk/>
            <pc:sldMk cId="3037199135" sldId="581"/>
            <ac:inkMk id="5" creationId="{8B2731D1-EF54-4C84-87A8-5830872D3B5C}"/>
          </ac:inkMkLst>
        </pc:inkChg>
        <pc:inkChg chg="add del mod">
          <ac:chgData name="Karsten Seitz" userId="f04c334e9e9c149d" providerId="LiveId" clId="{8B373E98-ACF1-4BB2-ACB9-C65729B2EDB6}" dt="2022-01-06T12:25:24.787" v="1378"/>
          <ac:inkMkLst>
            <pc:docMk/>
            <pc:sldMk cId="3037199135" sldId="581"/>
            <ac:inkMk id="6" creationId="{07BA2233-90DF-40DA-A45F-78BB265A8E66}"/>
          </ac:inkMkLst>
        </pc:inkChg>
        <pc:inkChg chg="add mod">
          <ac:chgData name="Karsten Seitz" userId="f04c334e9e9c149d" providerId="LiveId" clId="{8B373E98-ACF1-4BB2-ACB9-C65729B2EDB6}" dt="2022-01-06T12:25:24.787" v="1378"/>
          <ac:inkMkLst>
            <pc:docMk/>
            <pc:sldMk cId="3037199135" sldId="581"/>
            <ac:inkMk id="7" creationId="{9661714B-A206-40C8-9F63-782837B46538}"/>
          </ac:inkMkLst>
        </pc:inkChg>
        <pc:inkChg chg="add del mod">
          <ac:chgData name="Karsten Seitz" userId="f04c334e9e9c149d" providerId="LiveId" clId="{8B373E98-ACF1-4BB2-ACB9-C65729B2EDB6}" dt="2022-01-06T12:25:24.787" v="1379"/>
          <ac:inkMkLst>
            <pc:docMk/>
            <pc:sldMk cId="3037199135" sldId="581"/>
            <ac:inkMk id="10" creationId="{8FA922A0-EE54-47B7-9E93-A7FB9F8ED415}"/>
          </ac:inkMkLst>
        </pc:inkChg>
        <pc:inkChg chg="add del mod">
          <ac:chgData name="Karsten Seitz" userId="f04c334e9e9c149d" providerId="LiveId" clId="{8B373E98-ACF1-4BB2-ACB9-C65729B2EDB6}" dt="2022-01-06T12:23:25.650" v="1359"/>
          <ac:inkMkLst>
            <pc:docMk/>
            <pc:sldMk cId="3037199135" sldId="581"/>
            <ac:inkMk id="11" creationId="{67348526-5E8A-457B-A8A3-5426D75FC0EB}"/>
          </ac:inkMkLst>
        </pc:inkChg>
        <pc:inkChg chg="add del mod">
          <ac:chgData name="Karsten Seitz" userId="f04c334e9e9c149d" providerId="LiveId" clId="{8B373E98-ACF1-4BB2-ACB9-C65729B2EDB6}" dt="2022-01-06T12:23:24.964" v="1357" actId="9405"/>
          <ac:inkMkLst>
            <pc:docMk/>
            <pc:sldMk cId="3037199135" sldId="581"/>
            <ac:inkMk id="13" creationId="{2AFDA2C3-76FE-4D37-82A9-B22DB96F50E1}"/>
          </ac:inkMkLst>
        </pc:inkChg>
        <pc:inkChg chg="add del mod">
          <ac:chgData name="Karsten Seitz" userId="f04c334e9e9c149d" providerId="LiveId" clId="{8B373E98-ACF1-4BB2-ACB9-C65729B2EDB6}" dt="2022-01-06T12:23:23.747" v="1356"/>
          <ac:inkMkLst>
            <pc:docMk/>
            <pc:sldMk cId="3037199135" sldId="581"/>
            <ac:inkMk id="14" creationId="{FE31AAB8-10AE-4F7A-BBE7-4B63FBA12FDD}"/>
          </ac:inkMkLst>
        </pc:inkChg>
        <pc:inkChg chg="add mod">
          <ac:chgData name="Karsten Seitz" userId="f04c334e9e9c149d" providerId="LiveId" clId="{8B373E98-ACF1-4BB2-ACB9-C65729B2EDB6}" dt="2022-01-06T12:25:07.335" v="1376"/>
          <ac:inkMkLst>
            <pc:docMk/>
            <pc:sldMk cId="3037199135" sldId="581"/>
            <ac:inkMk id="16" creationId="{51882C45-077D-4DFA-9369-61670B072BBD}"/>
          </ac:inkMkLst>
        </pc:inkChg>
        <pc:inkChg chg="add del mod">
          <ac:chgData name="Karsten Seitz" userId="f04c334e9e9c149d" providerId="LiveId" clId="{8B373E98-ACF1-4BB2-ACB9-C65729B2EDB6}" dt="2022-01-06T12:25:07.335" v="1376"/>
          <ac:inkMkLst>
            <pc:docMk/>
            <pc:sldMk cId="3037199135" sldId="581"/>
            <ac:inkMk id="17" creationId="{C405201B-B218-4FE1-9859-0CE1EBDA5D91}"/>
          </ac:inkMkLst>
        </pc:inkChg>
        <pc:inkChg chg="add del mod">
          <ac:chgData name="Karsten Seitz" userId="f04c334e9e9c149d" providerId="LiveId" clId="{8B373E98-ACF1-4BB2-ACB9-C65729B2EDB6}" dt="2022-01-06T12:25:06.716" v="1374" actId="9405"/>
          <ac:inkMkLst>
            <pc:docMk/>
            <pc:sldMk cId="3037199135" sldId="581"/>
            <ac:inkMk id="19" creationId="{F1C6EF2F-8166-44B5-BA55-E83908F021DF}"/>
          </ac:inkMkLst>
        </pc:inkChg>
        <pc:inkChg chg="add del mod">
          <ac:chgData name="Karsten Seitz" userId="f04c334e9e9c149d" providerId="LiveId" clId="{8B373E98-ACF1-4BB2-ACB9-C65729B2EDB6}" dt="2022-01-06T12:24:34.403" v="1371"/>
          <ac:inkMkLst>
            <pc:docMk/>
            <pc:sldMk cId="3037199135" sldId="581"/>
            <ac:inkMk id="20" creationId="{EB0E5703-C61D-46A7-A30B-69B642D1A11D}"/>
          </ac:inkMkLst>
        </pc:inkChg>
        <pc:inkChg chg="add del">
          <ac:chgData name="Karsten Seitz" userId="f04c334e9e9c149d" providerId="LiveId" clId="{8B373E98-ACF1-4BB2-ACB9-C65729B2EDB6}" dt="2022-01-06T12:25:05.862" v="1373" actId="9405"/>
          <ac:inkMkLst>
            <pc:docMk/>
            <pc:sldMk cId="3037199135" sldId="581"/>
            <ac:inkMk id="22" creationId="{FABDF4E9-6507-429E-A11C-8EAD44A965D6}"/>
          </ac:inkMkLst>
        </pc:inkChg>
      </pc:sldChg>
      <pc:sldChg chg="del">
        <pc:chgData name="Karsten Seitz" userId="f04c334e9e9c149d" providerId="LiveId" clId="{8B373E98-ACF1-4BB2-ACB9-C65729B2EDB6}" dt="2022-01-06T12:47:08.907" v="2629" actId="47"/>
        <pc:sldMkLst>
          <pc:docMk/>
          <pc:sldMk cId="3749436693" sldId="582"/>
        </pc:sldMkLst>
      </pc:sldChg>
      <pc:sldChg chg="addSp modSp add mod">
        <pc:chgData name="Karsten Seitz" userId="f04c334e9e9c149d" providerId="LiveId" clId="{8B373E98-ACF1-4BB2-ACB9-C65729B2EDB6}" dt="2022-01-06T12:51:07.495" v="2688" actId="20577"/>
        <pc:sldMkLst>
          <pc:docMk/>
          <pc:sldMk cId="3429086167" sldId="583"/>
        </pc:sldMkLst>
        <pc:spChg chg="mod">
          <ac:chgData name="Karsten Seitz" userId="f04c334e9e9c149d" providerId="LiveId" clId="{8B373E98-ACF1-4BB2-ACB9-C65729B2EDB6}" dt="2022-01-06T12:51:07.495" v="2688" actId="20577"/>
          <ac:spMkLst>
            <pc:docMk/>
            <pc:sldMk cId="3429086167" sldId="583"/>
            <ac:spMk id="3" creationId="{4E0E7EE0-F872-412B-94B8-A429DC128948}"/>
          </ac:spMkLst>
        </pc:spChg>
        <pc:spChg chg="add mod">
          <ac:chgData name="Karsten Seitz" userId="f04c334e9e9c149d" providerId="LiveId" clId="{8B373E98-ACF1-4BB2-ACB9-C65729B2EDB6}" dt="2022-01-06T12:50:50.151" v="2687"/>
          <ac:spMkLst>
            <pc:docMk/>
            <pc:sldMk cId="3429086167" sldId="583"/>
            <ac:spMk id="8" creationId="{EE2BDACE-1218-4F8C-BEA7-A3CF75CD5A21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08.751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47.413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08.751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47.413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C337D-D2EF-4AA7-9D74-5CB265DFF4C2}" type="datetimeFigureOut">
              <a:rPr lang="nl-NL" smtClean="0"/>
              <a:t>6-1-2022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E98FA-3B0D-4B8A-8A13-CF90CEA1C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8030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E4C8DD-166C-6F49-8BEB-B91D1CB00E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26A6B4B-A694-D247-8166-D8E88FB91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72E07A1-8709-AC4F-8CC6-9C9AA3093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6-1-2022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99F0837-698C-194A-9B04-893F05EF4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33D31B4-DA71-C249-9C9D-1F88524C3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0504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90D025-0435-F040-94D8-83EA1FC68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EFABAA9-086F-374C-9AFA-50F947FB5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17AAF0-24BA-1145-BB99-1A994B04C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6-1-2022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65DE97D-2BF0-9F46-A446-66C0B5687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142931-FA39-C14D-9D99-0012290C2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57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B9CC3D5-920D-664E-B309-165D57C362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F3DC244-EF50-D347-B539-85E068EFF1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DE0E0E-3973-4049-9BA1-10F4DCE7D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6-1-2022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092C531-FFCA-C548-9200-124ABDFB2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B69EAA-8C72-3A41-9B1A-593DACBC1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2589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16" y="111784"/>
            <a:ext cx="8545204" cy="13487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93216" y="1709849"/>
            <a:ext cx="10878099" cy="420049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67937" name="Picture 1" descr="D:\Documents\Logos\Afera logo met slogan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29760" y="171450"/>
            <a:ext cx="3347940" cy="12044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3761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187869-5104-E14E-9CE0-3E0F5EB50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478AC9-08A8-8B4F-993C-9AC869872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3FF527-6218-E34C-B625-0F3120636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6-1-2022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C83AC3-885D-9044-8978-98A2685E7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45AE94-A416-CA4A-8B05-EB14C016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748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974E29-87F2-3049-8265-8F565B9A1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6177E47-F4D4-E748-9E44-2135497FD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D3A03A3-84AD-FC4D-B2A6-E86676128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6-1-2022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E4FAB7-0C88-A24B-B7E3-EAA5AEC32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EDBCFD2-CDA3-FF45-B8DF-3BE6D76F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8934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4B5696-3B79-B34C-935F-F9A40302C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973834-A729-E24E-BC13-0531C5D07F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39E0DCD-A278-2747-A0CD-101FDEA65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19D879B-9B1A-0142-A0A7-42551B19D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6-1-2022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C2098F4-E85D-E143-8D68-149564635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2AE25D4-1D8B-3D4D-A4CB-6DEA7FDA6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3707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F6DF9C-19A4-3E41-8464-1864367BF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5514FA-D02E-A54B-8D04-2CDFB98E2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E77F758-8613-0F41-BBF7-461B48561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69ACCD1-C825-0245-8358-593F8B0067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2D7AA87-9D93-C343-ADE8-9412B20C94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0C453D4-54B1-0748-B446-CBA5E9A28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6-1-2022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7FECA6B-7458-8A48-B49D-881652425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20C25F3-73BB-0443-B938-01DBA52DD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315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59A5FC-3AA7-2443-A467-614C2C23C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DBF4175-651C-9B42-AAF4-0323EC09D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6-1-2022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1DB7126-CD6A-0D45-932E-4E56A820F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8730A15-5E70-FA46-9139-A746EF093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365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7437729-B62C-8944-9ED2-E99C7CD45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6-1-2022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012B0A2-8772-944A-869D-CB02D451A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0ACE4C4-F862-B44D-8B31-ED66073CD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23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DE9039-E734-DF49-882C-287BE4822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92296A-9FE3-5642-9098-7C1113A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C8D9C9B-6C0F-D344-AD9D-E16ECB991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E1D1082-79AE-1C46-AAC9-968BE8035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6-1-2022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C46E0C3-1097-6D4C-9FEC-B030F26AC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0EE159B-BF08-0D48-A223-1E326B0D9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909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35854E-36D4-D247-8E52-03236F48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D0F8AEC-3B96-2B48-9EEB-1291165A17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409D110-CD49-8B4F-8A1F-6F593DD2A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5DF1111-CA43-2B4A-AF6F-3288E2F6A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6-1-2022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717305D-AA1F-124B-8ED3-595987D13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9B2F876-3071-4141-BDB0-493208463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6804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7E94899-97C1-E749-86EF-702777A90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90A3106-8EC0-D24E-87F6-D309505CD2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2F61B8-DFFC-AB41-B2EB-90DD70546A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5CA1C-180F-7E42-AA02-10FE2BE3B069}" type="datetimeFigureOut">
              <a:rPr lang="nl-NL" smtClean="0"/>
              <a:pPr/>
              <a:t>6-1-2022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4374CF-5C80-D74A-B0D1-5BD16A69B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AEB914-B212-AF49-B1AE-5462EA020F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7D28997-A0CF-BA41-8AC0-B36835326D5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393557" y="185738"/>
            <a:ext cx="1733798" cy="623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82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3051" y="1600201"/>
            <a:ext cx="1130934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3051" y="62548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pPr/>
              <a:t>January 6, 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6437446"/>
            <a:ext cx="5121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84279"/>
      </p:ext>
    </p:extLst>
  </p:cSld>
  <p:clrMap bg1="lt1" tx1="dk1" bg2="lt2" tx2="dk2" accent1="accent1" accent2="accent2" accent3="accent3" accent4="accent4" accent5="accent5" accent6="accent6" hlink="hlink" folHlink="folHlink"/>
  <p:hf hdr="0" ftr="0"/>
  <p:txStyles>
    <p:titleStyle>
      <a:lvl1pPr algn="l" defTabSz="609585" rtl="0" eaLnBrk="1" latinLnBrk="0" hangingPunct="1">
        <a:spcBef>
          <a:spcPct val="0"/>
        </a:spcBef>
        <a:buNone/>
        <a:defRPr sz="24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9585" rtl="0" eaLnBrk="1" latinLnBrk="0" hangingPunct="1">
        <a:spcBef>
          <a:spcPct val="20000"/>
        </a:spcBef>
        <a:buFont typeface="Arial"/>
        <a:buNone/>
        <a:defRPr sz="1333" b="0" kern="1200">
          <a:solidFill>
            <a:schemeClr val="tx1"/>
          </a:solidFill>
          <a:latin typeface="Arial"/>
          <a:ea typeface="+mn-ea"/>
          <a:cs typeface="Arial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Arial"/>
          <a:ea typeface="+mn-ea"/>
          <a:cs typeface="Arial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Arial"/>
          <a:ea typeface="+mn-ea"/>
          <a:cs typeface="Arial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Arial"/>
          <a:ea typeface="+mn-ea"/>
          <a:cs typeface="Arial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515" y="444508"/>
            <a:ext cx="10972800" cy="5216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15" y="982199"/>
            <a:ext cx="7110008" cy="332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56102" y="6420102"/>
            <a:ext cx="83471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420101"/>
            <a:ext cx="12192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3051" y="972237"/>
            <a:ext cx="11707283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btitle 1"/>
          <p:cNvSpPr txBox="1">
            <a:spLocks/>
          </p:cNvSpPr>
          <p:nvPr userDrawn="1"/>
        </p:nvSpPr>
        <p:spPr>
          <a:xfrm>
            <a:off x="-75298" y="6507727"/>
            <a:ext cx="1400847" cy="21360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35" y="6447989"/>
            <a:ext cx="1618312" cy="3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740610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609585" rtl="0" eaLnBrk="1" latinLnBrk="0" hangingPunct="1">
        <a:spcBef>
          <a:spcPct val="0"/>
        </a:spcBef>
        <a:buNone/>
        <a:defRPr sz="2667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9585" rtl="0" eaLnBrk="1" latinLnBrk="0" hangingPunct="1">
        <a:spcBef>
          <a:spcPct val="20000"/>
        </a:spcBef>
        <a:buFont typeface="Arial"/>
        <a:buNone/>
        <a:defRPr sz="1333" kern="1200">
          <a:solidFill>
            <a:schemeClr val="tx1"/>
          </a:solidFill>
          <a:latin typeface="Arial"/>
          <a:ea typeface="+mn-ea"/>
          <a:cs typeface="Arial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1" y="2679452"/>
            <a:ext cx="10972800" cy="710853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06274" y="6426427"/>
            <a:ext cx="88402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420101"/>
            <a:ext cx="12192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73051" y="1076495"/>
            <a:ext cx="10972800" cy="114300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1"/>
          <p:cNvSpPr txBox="1">
            <a:spLocks/>
          </p:cNvSpPr>
          <p:nvPr userDrawn="1"/>
        </p:nvSpPr>
        <p:spPr>
          <a:xfrm>
            <a:off x="-75298" y="6515316"/>
            <a:ext cx="1400847" cy="21360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35" y="6455579"/>
            <a:ext cx="1618312" cy="3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993630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609585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9585" rtl="0" eaLnBrk="1" latinLnBrk="0" hangingPunct="1">
        <a:spcBef>
          <a:spcPct val="20000"/>
        </a:spcBef>
        <a:buFont typeface="Arial"/>
        <a:buNone/>
        <a:defRPr sz="2133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customXml" Target="../ink/ink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Round Robin Tests for Afera TMs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5305" name="AutoShape 9" descr="Image result for chemanager international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0E7EE0-F872-412B-94B8-A429DC1289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Objectives</a:t>
            </a:r>
            <a:r>
              <a:rPr lang="de-DE" dirty="0"/>
              <a:t>, </a:t>
            </a:r>
            <a:r>
              <a:rPr lang="de-DE" dirty="0" err="1"/>
              <a:t>questions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answered</a:t>
            </a:r>
            <a:endParaRPr lang="de-DE" dirty="0"/>
          </a:p>
          <a:p>
            <a:r>
              <a:rPr lang="de-DE" dirty="0" err="1"/>
              <a:t>Determine</a:t>
            </a:r>
            <a:r>
              <a:rPr lang="de-DE" dirty="0"/>
              <a:t> </a:t>
            </a:r>
            <a:r>
              <a:rPr lang="de-DE" dirty="0" err="1"/>
              <a:t>aligment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test</a:t>
            </a:r>
            <a:r>
              <a:rPr lang="de-DE" dirty="0"/>
              <a:t> </a:t>
            </a:r>
            <a:r>
              <a:rPr lang="de-DE" dirty="0" err="1"/>
              <a:t>results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Afera </a:t>
            </a:r>
            <a:r>
              <a:rPr lang="de-DE" dirty="0" err="1"/>
              <a:t>member</a:t>
            </a:r>
            <a:r>
              <a:rPr lang="de-DE" dirty="0"/>
              <a:t> </a:t>
            </a:r>
            <a:r>
              <a:rPr lang="de-DE" dirty="0" err="1"/>
              <a:t>labs</a:t>
            </a:r>
            <a:r>
              <a:rPr lang="de-DE" dirty="0"/>
              <a:t> on </a:t>
            </a:r>
            <a:r>
              <a:rPr lang="de-DE" dirty="0" err="1"/>
              <a:t>standard</a:t>
            </a:r>
            <a:r>
              <a:rPr lang="de-DE" dirty="0"/>
              <a:t> Afera </a:t>
            </a:r>
            <a:r>
              <a:rPr lang="de-DE" dirty="0" err="1"/>
              <a:t>test</a:t>
            </a:r>
            <a:r>
              <a:rPr lang="de-DE" dirty="0"/>
              <a:t> </a:t>
            </a:r>
            <a:r>
              <a:rPr lang="de-DE" dirty="0" err="1"/>
              <a:t>methods</a:t>
            </a:r>
            <a:endParaRPr lang="de-DE" dirty="0"/>
          </a:p>
          <a:p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individual </a:t>
            </a:r>
            <a:r>
              <a:rPr lang="de-DE" dirty="0" err="1"/>
              <a:t>company</a:t>
            </a:r>
            <a:r>
              <a:rPr lang="de-DE" dirty="0"/>
              <a:t>: „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my</a:t>
            </a:r>
            <a:r>
              <a:rPr lang="de-DE" dirty="0"/>
              <a:t> lab </a:t>
            </a:r>
            <a:r>
              <a:rPr lang="de-DE" dirty="0" err="1"/>
              <a:t>producing</a:t>
            </a:r>
            <a:r>
              <a:rPr lang="de-DE" dirty="0"/>
              <a:t> </a:t>
            </a:r>
            <a:r>
              <a:rPr lang="de-DE" dirty="0" err="1"/>
              <a:t>results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in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industry</a:t>
            </a:r>
            <a:r>
              <a:rPr lang="de-DE" dirty="0"/>
              <a:t> </a:t>
            </a:r>
            <a:r>
              <a:rPr lang="de-DE" dirty="0" err="1"/>
              <a:t>standard</a:t>
            </a:r>
            <a:r>
              <a:rPr lang="de-DE" dirty="0"/>
              <a:t>?“ (e. g.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provide</a:t>
            </a:r>
            <a:r>
              <a:rPr lang="de-DE" dirty="0"/>
              <a:t> </a:t>
            </a:r>
            <a:r>
              <a:rPr lang="de-DE" dirty="0" err="1"/>
              <a:t>evidence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Q-Audits)</a:t>
            </a:r>
          </a:p>
          <a:p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objective</a:t>
            </a:r>
            <a:r>
              <a:rPr lang="de-DE" dirty="0"/>
              <a:t> (at least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time </a:t>
            </a:r>
            <a:r>
              <a:rPr lang="de-DE" dirty="0" err="1"/>
              <a:t>being</a:t>
            </a:r>
            <a:r>
              <a:rPr lang="de-DE" dirty="0"/>
              <a:t>):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improve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precision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methods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such.</a:t>
            </a:r>
          </a:p>
          <a:p>
            <a:pPr marL="0" indent="0">
              <a:buNone/>
            </a:pPr>
            <a:r>
              <a:rPr lang="de-DE" dirty="0"/>
              <a:t>Guideline</a:t>
            </a:r>
          </a:p>
          <a:p>
            <a:r>
              <a:rPr lang="de-DE" dirty="0"/>
              <a:t>Keep </a:t>
            </a:r>
            <a:r>
              <a:rPr lang="de-DE" dirty="0" err="1"/>
              <a:t>it</a:t>
            </a:r>
            <a:r>
              <a:rPr lang="de-DE" dirty="0"/>
              <a:t> simple        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14:cNvPr>
              <p14:cNvContentPartPr/>
              <p14:nvPr/>
            </p14:nvContentPartPr>
            <p14:xfrm>
              <a:off x="8812991" y="3239150"/>
              <a:ext cx="360" cy="36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3991" y="3185150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14:cNvPr>
              <p14:cNvContentPartPr/>
              <p14:nvPr/>
            </p14:nvContentPartPr>
            <p14:xfrm>
              <a:off x="7489991" y="3706070"/>
              <a:ext cx="360" cy="360"/>
            </p14:xfrm>
          </p:contentPart>
        </mc:Choice>
        <mc:Fallback xmlns=""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80991" y="3652070"/>
                <a:ext cx="18000" cy="10800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feld 1">
            <a:extLst>
              <a:ext uri="{FF2B5EF4-FFF2-40B4-BE49-F238E27FC236}">
                <a16:creationId xmlns:a16="http://schemas.microsoft.com/office/drawing/2014/main" id="{EBCA5CCC-02F8-46CC-A1C4-6311A3F495B4}"/>
              </a:ext>
            </a:extLst>
          </p:cNvPr>
          <p:cNvSpPr txBox="1"/>
          <p:nvPr/>
        </p:nvSpPr>
        <p:spPr>
          <a:xfrm>
            <a:off x="738998" y="6376884"/>
            <a:ext cx="458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Input </a:t>
            </a:r>
            <a:r>
              <a:rPr lang="de-DE" dirty="0" err="1"/>
              <a:t>for</a:t>
            </a:r>
            <a:r>
              <a:rPr lang="de-DE" dirty="0"/>
              <a:t> Meeting WG TM, 2022-01-13, K. Seitz</a:t>
            </a:r>
          </a:p>
        </p:txBody>
      </p:sp>
    </p:spTree>
    <p:extLst>
      <p:ext uri="{BB962C8B-B14F-4D97-AF65-F5344CB8AC3E}">
        <p14:creationId xmlns:p14="http://schemas.microsoft.com/office/powerpoint/2010/main" val="3037199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Round Robin Tests for Afera TMs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5305" name="AutoShape 9" descr="Image result for chemanager international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0E7EE0-F872-412B-94B8-A429DC1289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/>
              <a:t>Methods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checked</a:t>
            </a:r>
            <a:r>
              <a:rPr lang="de-DE" dirty="0"/>
              <a:t> (</a:t>
            </a:r>
            <a:r>
              <a:rPr lang="de-DE" dirty="0" err="1"/>
              <a:t>proposal</a:t>
            </a:r>
            <a:r>
              <a:rPr lang="de-DE" dirty="0"/>
              <a:t> K. Seitz,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discussed</a:t>
            </a:r>
            <a:r>
              <a:rPr lang="de-DE" dirty="0"/>
              <a:t>)</a:t>
            </a:r>
          </a:p>
          <a:p>
            <a:r>
              <a:rPr lang="de-DE" dirty="0"/>
              <a:t>Afera 5001 (a)	Peel </a:t>
            </a:r>
            <a:r>
              <a:rPr lang="de-DE" dirty="0" err="1"/>
              <a:t>adhesion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steel</a:t>
            </a:r>
            <a:r>
              <a:rPr lang="de-DE" dirty="0"/>
              <a:t>, 180°, </a:t>
            </a:r>
            <a:r>
              <a:rPr lang="de-DE" dirty="0" err="1"/>
              <a:t>single</a:t>
            </a:r>
            <a:r>
              <a:rPr lang="de-DE" dirty="0"/>
              <a:t> </a:t>
            </a:r>
            <a:r>
              <a:rPr lang="de-DE" dirty="0" err="1"/>
              <a:t>sided</a:t>
            </a:r>
            <a:endParaRPr lang="de-DE" dirty="0"/>
          </a:p>
          <a:p>
            <a:r>
              <a:rPr lang="de-DE" dirty="0"/>
              <a:t>Afera 5001 (b)	Peel </a:t>
            </a:r>
            <a:r>
              <a:rPr lang="de-DE" dirty="0" err="1"/>
              <a:t>adhesion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tape </a:t>
            </a:r>
            <a:r>
              <a:rPr lang="de-DE" dirty="0" err="1"/>
              <a:t>backing</a:t>
            </a:r>
            <a:r>
              <a:rPr lang="de-DE" dirty="0"/>
              <a:t>, 180°, </a:t>
            </a:r>
            <a:r>
              <a:rPr lang="de-DE" dirty="0" err="1"/>
              <a:t>single</a:t>
            </a:r>
            <a:r>
              <a:rPr lang="de-DE" dirty="0"/>
              <a:t> </a:t>
            </a:r>
            <a:r>
              <a:rPr lang="de-DE" dirty="0" err="1"/>
              <a:t>sided</a:t>
            </a:r>
            <a:endParaRPr lang="de-DE" dirty="0"/>
          </a:p>
          <a:p>
            <a:r>
              <a:rPr lang="de-DE" dirty="0"/>
              <a:t>Afera 5012		Static </a:t>
            </a:r>
            <a:r>
              <a:rPr lang="de-DE" dirty="0" err="1"/>
              <a:t>shear</a:t>
            </a:r>
            <a:endParaRPr lang="de-DE" dirty="0"/>
          </a:p>
          <a:p>
            <a:r>
              <a:rPr lang="de-DE" dirty="0"/>
              <a:t>Afera 5013		SAFT</a:t>
            </a:r>
          </a:p>
          <a:p>
            <a:r>
              <a:rPr lang="de-DE" dirty="0"/>
              <a:t>Afera 5014		Loop Tack (?)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Products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employed</a:t>
            </a:r>
            <a:r>
              <a:rPr lang="de-DE" dirty="0"/>
              <a:t> </a:t>
            </a:r>
          </a:p>
          <a:p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acrylic</a:t>
            </a:r>
            <a:r>
              <a:rPr lang="de-DE" dirty="0"/>
              <a:t>,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rubber</a:t>
            </a:r>
            <a:r>
              <a:rPr lang="de-DE" dirty="0"/>
              <a:t>    </a:t>
            </a:r>
          </a:p>
          <a:p>
            <a:pPr marL="0" indent="0">
              <a:buNone/>
            </a:pPr>
            <a:r>
              <a:rPr lang="de-DE" dirty="0"/>
              <a:t>      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14:cNvPr>
              <p14:cNvContentPartPr/>
              <p14:nvPr/>
            </p14:nvContentPartPr>
            <p14:xfrm>
              <a:off x="8812991" y="3239150"/>
              <a:ext cx="360" cy="36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3991" y="3185150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14:cNvPr>
              <p14:cNvContentPartPr/>
              <p14:nvPr/>
            </p14:nvContentPartPr>
            <p14:xfrm>
              <a:off x="7489991" y="3706070"/>
              <a:ext cx="360" cy="360"/>
            </p14:xfrm>
          </p:contentPart>
        </mc:Choice>
        <mc:Fallback xmlns=""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80991" y="3652070"/>
                <a:ext cx="18000" cy="10800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EE2BDACE-1218-4F8C-BEA7-A3CF75CD5A21}"/>
              </a:ext>
            </a:extLst>
          </p:cNvPr>
          <p:cNvSpPr txBox="1"/>
          <p:nvPr/>
        </p:nvSpPr>
        <p:spPr>
          <a:xfrm>
            <a:off x="738998" y="6376884"/>
            <a:ext cx="458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Input </a:t>
            </a:r>
            <a:r>
              <a:rPr lang="de-DE" dirty="0" err="1"/>
              <a:t>for</a:t>
            </a:r>
            <a:r>
              <a:rPr lang="de-DE" dirty="0"/>
              <a:t> Meeting WG TM, 2022-01-13, K. Seitz</a:t>
            </a:r>
          </a:p>
        </p:txBody>
      </p:sp>
    </p:spTree>
    <p:extLst>
      <p:ext uri="{BB962C8B-B14F-4D97-AF65-F5344CB8AC3E}">
        <p14:creationId xmlns:p14="http://schemas.microsoft.com/office/powerpoint/2010/main" val="342908616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Office PowerPoint</Application>
  <PresentationFormat>Breitbild</PresentationFormat>
  <Paragraphs>20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 Neue</vt:lpstr>
      <vt:lpstr>Kantoorthema</vt:lpstr>
      <vt:lpstr>SM-template-20140529</vt:lpstr>
      <vt:lpstr>Data slides</vt:lpstr>
      <vt:lpstr>Response Summary</vt:lpstr>
      <vt:lpstr>Round Robin Tests for Afera TMs</vt:lpstr>
      <vt:lpstr>Round Robin Tests for Afera 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Bert van Loon</dc:creator>
  <cp:lastModifiedBy>Karsten Seitz</cp:lastModifiedBy>
  <cp:revision>69</cp:revision>
  <dcterms:created xsi:type="dcterms:W3CDTF">2020-02-08T06:54:02Z</dcterms:created>
  <dcterms:modified xsi:type="dcterms:W3CDTF">2022-01-06T12:52:49Z</dcterms:modified>
</cp:coreProperties>
</file>